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70" r:id="rId13"/>
    <p:sldId id="271" r:id="rId14"/>
    <p:sldId id="272" r:id="rId15"/>
    <p:sldId id="273" r:id="rId16"/>
    <p:sldId id="263" r:id="rId17"/>
    <p:sldId id="278" r:id="rId18"/>
    <p:sldId id="265" r:id="rId19"/>
    <p:sldId id="266" r:id="rId20"/>
    <p:sldId id="277" r:id="rId21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>
        <p:scale>
          <a:sx n="50" d="100"/>
          <a:sy n="50" d="100"/>
        </p:scale>
        <p:origin x="12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5966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9984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496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3255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139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115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6392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6603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5513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5930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5376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D26F4-A226-4EFF-8B82-DE6BC76F8640}" type="datetimeFigureOut">
              <a:rPr lang="es-DO" smtClean="0"/>
              <a:t>9/8/2024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D3CC9-6E94-4274-AF71-86D666270E0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370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DO" dirty="0" smtClean="0"/>
              <a:t>INDOMET</a:t>
            </a:r>
            <a:endParaRPr lang="es-D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DO" dirty="0" smtClean="0"/>
              <a:t>Promulgada mediante la Ley 19-24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58627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/>
              <a:t>Llaman los encargados que pasen a la  Dirección  luego piden al personal de   Comunicaciones que  anuncien  que  los colaboradores  pueden pasar a la Dirección, se transmite el  anuncio   y de inmediato gran parte suspenden sus jornadas de trabajo,  unos suben  y otros bajan por las  escaleras hasta encontrarse  en el segundo nivel.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93568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164" y="-62706"/>
            <a:ext cx="13605164" cy="9070109"/>
          </a:xfrm>
        </p:spPr>
      </p:pic>
    </p:spTree>
    <p:extLst>
      <p:ext uri="{BB962C8B-B14F-4D97-AF65-F5344CB8AC3E}">
        <p14:creationId xmlns:p14="http://schemas.microsoft.com/office/powerpoint/2010/main" val="16562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8128000"/>
          </a:xfrm>
        </p:spPr>
      </p:pic>
    </p:spTree>
    <p:extLst>
      <p:ext uri="{BB962C8B-B14F-4D97-AF65-F5344CB8AC3E}">
        <p14:creationId xmlns:p14="http://schemas.microsoft.com/office/powerpoint/2010/main" val="33174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9350" r="33607" b="6176"/>
          <a:stretch/>
        </p:blipFill>
        <p:spPr>
          <a:xfrm>
            <a:off x="2023353" y="16896"/>
            <a:ext cx="8307421" cy="6841104"/>
          </a:xfrm>
        </p:spPr>
      </p:pic>
    </p:spTree>
    <p:extLst>
      <p:ext uri="{BB962C8B-B14F-4D97-AF65-F5344CB8AC3E}">
        <p14:creationId xmlns:p14="http://schemas.microsoft.com/office/powerpoint/2010/main" val="75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0" y="-690779"/>
            <a:ext cx="13716000" cy="9144000"/>
          </a:xfrm>
        </p:spPr>
      </p:pic>
    </p:spTree>
    <p:extLst>
      <p:ext uri="{BB962C8B-B14F-4D97-AF65-F5344CB8AC3E}">
        <p14:creationId xmlns:p14="http://schemas.microsoft.com/office/powerpoint/2010/main" val="39135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670"/>
            <a:ext cx="12863945" cy="8575964"/>
          </a:xfrm>
        </p:spPr>
      </p:pic>
    </p:spTree>
    <p:extLst>
      <p:ext uri="{BB962C8B-B14F-4D97-AF65-F5344CB8AC3E}">
        <p14:creationId xmlns:p14="http://schemas.microsoft.com/office/powerpoint/2010/main" val="39966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/>
              <a:t>Se llena el despacho,  ante despacho y algunos quedaron en el  salón el área del salón   Julio </a:t>
            </a:r>
            <a:r>
              <a:rPr lang="es-DO" dirty="0" err="1"/>
              <a:t>Rib</a:t>
            </a:r>
            <a:r>
              <a:rPr lang="es-DO" dirty="0"/>
              <a:t> Santamaría  estaban repleta, todo era júbilo,  pero querían felicitar a la Directora como una evidencia celebración.    </a:t>
            </a:r>
          </a:p>
          <a:p>
            <a:r>
              <a:rPr lang="es-DO" dirty="0"/>
              <a:t>Virtudes hizo una oración dando  gracias a Dios,  porque el  Presidente de la Republica Luis </a:t>
            </a:r>
            <a:r>
              <a:rPr lang="es-DO" dirty="0" err="1"/>
              <a:t>Abinader</a:t>
            </a:r>
            <a:r>
              <a:rPr lang="es-DO" dirty="0"/>
              <a:t>, promulgó  el proyecto </a:t>
            </a:r>
            <a:r>
              <a:rPr lang="es-DO" dirty="0" smtClean="0"/>
              <a:t>y el  </a:t>
            </a:r>
            <a:r>
              <a:rPr lang="es-DO" dirty="0"/>
              <a:t>diputado Gilberto Balbuena promovió la pieza </a:t>
            </a:r>
            <a:r>
              <a:rPr lang="es-DO" dirty="0" smtClean="0"/>
              <a:t>en el  </a:t>
            </a:r>
            <a:r>
              <a:rPr lang="es-DO" dirty="0"/>
              <a:t>Congreso Nacional.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1828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/>
              <a:t>El vienes 19 de julio se realizó otra celebración, con música, vino, y otras actividades  </a:t>
            </a:r>
            <a:br>
              <a:rPr lang="es-DO" dirty="0"/>
            </a:br>
            <a:endParaRPr lang="es-D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230820" cy="4359716"/>
          </a:xfrm>
        </p:spPr>
      </p:pic>
    </p:spTree>
    <p:extLst>
      <p:ext uri="{BB962C8B-B14F-4D97-AF65-F5344CB8AC3E}">
        <p14:creationId xmlns:p14="http://schemas.microsoft.com/office/powerpoint/2010/main" val="1816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/>
          <a:stretch/>
        </p:blipFill>
        <p:spPr>
          <a:xfrm rot="16200000">
            <a:off x="2658054" y="-1970522"/>
            <a:ext cx="6124575" cy="10795869"/>
          </a:xfrm>
        </p:spPr>
      </p:pic>
    </p:spTree>
    <p:extLst>
      <p:ext uri="{BB962C8B-B14F-4D97-AF65-F5344CB8AC3E}">
        <p14:creationId xmlns:p14="http://schemas.microsoft.com/office/powerpoint/2010/main" val="35712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3583"/>
          <a:stretch/>
        </p:blipFill>
        <p:spPr>
          <a:xfrm rot="16200000">
            <a:off x="2764113" y="-1913213"/>
            <a:ext cx="6866973" cy="10693399"/>
          </a:xfrm>
        </p:spPr>
      </p:pic>
    </p:spTree>
    <p:extLst>
      <p:ext uri="{BB962C8B-B14F-4D97-AF65-F5344CB8AC3E}">
        <p14:creationId xmlns:p14="http://schemas.microsoft.com/office/powerpoint/2010/main" val="20692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banderaindome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794" y="118218"/>
            <a:ext cx="11352012" cy="6398492"/>
          </a:xfrm>
        </p:spPr>
      </p:pic>
    </p:spTree>
    <p:extLst>
      <p:ext uri="{BB962C8B-B14F-4D97-AF65-F5344CB8AC3E}">
        <p14:creationId xmlns:p14="http://schemas.microsoft.com/office/powerpoint/2010/main" val="20699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96" y="-607652"/>
            <a:ext cx="13100014" cy="8733343"/>
          </a:xfrm>
        </p:spPr>
      </p:pic>
    </p:spTree>
    <p:extLst>
      <p:ext uri="{BB962C8B-B14F-4D97-AF65-F5344CB8AC3E}">
        <p14:creationId xmlns:p14="http://schemas.microsoft.com/office/powerpoint/2010/main" val="446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" y="-373279"/>
            <a:ext cx="12822382" cy="6550242"/>
          </a:xfrm>
        </p:spPr>
      </p:pic>
    </p:spTree>
    <p:extLst>
      <p:ext uri="{BB962C8B-B14F-4D97-AF65-F5344CB8AC3E}">
        <p14:creationId xmlns:p14="http://schemas.microsoft.com/office/powerpoint/2010/main" val="16616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8" y="0"/>
            <a:ext cx="14178492" cy="7029018"/>
          </a:xfrm>
        </p:spPr>
      </p:pic>
    </p:spTree>
    <p:extLst>
      <p:ext uri="{BB962C8B-B14F-4D97-AF65-F5344CB8AC3E}">
        <p14:creationId xmlns:p14="http://schemas.microsoft.com/office/powerpoint/2010/main" val="11048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16 de Julio</a:t>
            </a: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5" y="1287887"/>
            <a:ext cx="11909445" cy="5570113"/>
          </a:xfrm>
        </p:spPr>
        <p:txBody>
          <a:bodyPr/>
          <a:lstStyle/>
          <a:p>
            <a:r>
              <a:rPr lang="es-DO" dirty="0"/>
              <a:t>El 16 de julio año 2024,  un día normal dentro de la jornada laboral de la Oficina Nacional de </a:t>
            </a:r>
            <a:r>
              <a:rPr lang="es-DO" dirty="0" smtClean="0"/>
              <a:t>Meteorología. La Directora  durante gran parte del día estuvo en su despacho despachando sus actividades oficiales y pocas condiciones de lluvias.</a:t>
            </a:r>
            <a:endParaRPr lang="es-DO" dirty="0"/>
          </a:p>
          <a:p>
            <a:r>
              <a:rPr lang="es-DO" dirty="0" smtClean="0"/>
              <a:t>  Pero,  entre las  2:15 a 2:20 </a:t>
            </a:r>
            <a:r>
              <a:rPr lang="es-DO" dirty="0"/>
              <a:t>de la tarde llega un comunicado  de la  Presidencia de la República y a</a:t>
            </a:r>
            <a:r>
              <a:rPr lang="es-DO" dirty="0" smtClean="0"/>
              <a:t> </a:t>
            </a:r>
            <a:r>
              <a:rPr lang="es-DO" dirty="0"/>
              <a:t>las 2:28 el  personal de Archivo  y </a:t>
            </a:r>
            <a:r>
              <a:rPr lang="es-DO" dirty="0" smtClean="0"/>
              <a:t>Correspondencia, recibe la   información, dicen escribieron  mal el nombre de Meteorología, suben  la información al despacho de la  Directora, se desconoce el contenido.</a:t>
            </a:r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652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/>
              <a:t>Minutos </a:t>
            </a:r>
            <a:r>
              <a:rPr lang="es-DO" dirty="0" smtClean="0"/>
              <a:t>Cecilia Gómez, Asístete de la Directora,  pasa la  </a:t>
            </a:r>
            <a:r>
              <a:rPr lang="es-DO" dirty="0"/>
              <a:t>información  </a:t>
            </a:r>
            <a:r>
              <a:rPr lang="es-DO" dirty="0" smtClean="0"/>
              <a:t>a la ingeniera  </a:t>
            </a:r>
            <a:r>
              <a:rPr lang="es-DO" dirty="0"/>
              <a:t>Gloria Ceballos Gómez  registrado con el  número </a:t>
            </a:r>
            <a:r>
              <a:rPr lang="es-DO" dirty="0" smtClean="0"/>
              <a:t>2024-17258 donde </a:t>
            </a:r>
            <a:r>
              <a:rPr lang="es-DO" dirty="0"/>
              <a:t>se promulga la Ley 19-24 que crea el Instituto Dominicano de Meteorología  (INDOMET</a:t>
            </a:r>
            <a:r>
              <a:rPr lang="es-DO" dirty="0" smtClean="0"/>
              <a:t>), Presidente de la República, Luis </a:t>
            </a:r>
            <a:r>
              <a:rPr lang="es-DO" dirty="0" err="1" smtClean="0"/>
              <a:t>Abinader</a:t>
            </a:r>
            <a:r>
              <a:rPr lang="es-DO" dirty="0" smtClean="0"/>
              <a:t>, en fecha 2 de julio 2024.</a:t>
            </a:r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7515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/>
              <a:t>Comienza la celebración la  Directora pide que llamen a Francisco Emiliano, quien de inmediato sube a la Dirección,  María Magdalena baja </a:t>
            </a:r>
            <a:r>
              <a:rPr lang="es-DO" dirty="0" smtClean="0"/>
              <a:t>rápido  del </a:t>
            </a:r>
            <a:r>
              <a:rPr lang="es-DO" dirty="0"/>
              <a:t>cuarto  nivel y </a:t>
            </a:r>
            <a:r>
              <a:rPr lang="es-DO" dirty="0" smtClean="0"/>
              <a:t> también llaman a Virtudes </a:t>
            </a:r>
            <a:r>
              <a:rPr lang="es-DO" dirty="0"/>
              <a:t>Mercedes </a:t>
            </a:r>
            <a:r>
              <a:rPr lang="es-DO" dirty="0" smtClean="0"/>
              <a:t>García que pasen </a:t>
            </a:r>
            <a:r>
              <a:rPr lang="es-DO" dirty="0"/>
              <a:t>a la Dirección.</a:t>
            </a:r>
          </a:p>
        </p:txBody>
      </p:sp>
    </p:spTree>
    <p:extLst>
      <p:ext uri="{BB962C8B-B14F-4D97-AF65-F5344CB8AC3E}">
        <p14:creationId xmlns:p14="http://schemas.microsoft.com/office/powerpoint/2010/main" val="214763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/>
              <a:t>La ingeniera Ceballos Gómez  da </a:t>
            </a:r>
            <a:r>
              <a:rPr lang="es-DO" dirty="0" smtClean="0"/>
              <a:t>  </a:t>
            </a:r>
            <a:r>
              <a:rPr lang="es-DO" dirty="0"/>
              <a:t>gracias a Dios por haber logrado el objetivo  y momento después llama  al departamento de Comunicaciones y pide la clave  para hablar  por el micrófono interno  y procede a dar </a:t>
            </a:r>
            <a:r>
              <a:rPr lang="es-DO" dirty="0" smtClean="0"/>
              <a:t>la información   </a:t>
            </a:r>
            <a:r>
              <a:rPr lang="es-DO" dirty="0"/>
              <a:t>“ </a:t>
            </a:r>
            <a:r>
              <a:rPr lang="es-DO" b="1" dirty="0"/>
              <a:t>Buenas Tardes</a:t>
            </a:r>
            <a:r>
              <a:rPr lang="es-DO" dirty="0"/>
              <a:t> </a:t>
            </a:r>
            <a:r>
              <a:rPr lang="es-DO" b="1" dirty="0"/>
              <a:t>Señores ya  somos instituto desde el día 2 de julio del presente año  el Presidente Luis </a:t>
            </a:r>
            <a:r>
              <a:rPr lang="es-DO" b="1" dirty="0" err="1"/>
              <a:t>Abinader</a:t>
            </a:r>
            <a:r>
              <a:rPr lang="es-DO" b="1" dirty="0"/>
              <a:t> promulgó la ley.</a:t>
            </a:r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28297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/>
              <a:t>De inmediato comienza la celebración algunos empleados  lloraban,  otros tocaban pitos, </a:t>
            </a:r>
            <a:r>
              <a:rPr lang="es-DO" dirty="0" smtClean="0"/>
              <a:t>chocaban las palmas de las manos, se </a:t>
            </a:r>
            <a:r>
              <a:rPr lang="es-DO" dirty="0"/>
              <a:t>abrazaban en sus oficinas y  los pasillos  como una manifestación de felicidad y se escuchaban  expresión vienen cambios y ahora estaremos mejor. 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485189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453</Words>
  <Application>Microsoft Office PowerPoint</Application>
  <PresentationFormat>Panorámica</PresentationFormat>
  <Paragraphs>13</Paragraphs>
  <Slides>20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INDOMET</vt:lpstr>
      <vt:lpstr>Presentación de PowerPoint</vt:lpstr>
      <vt:lpstr>Presentación de PowerPoint</vt:lpstr>
      <vt:lpstr>Presentación de PowerPoint</vt:lpstr>
      <vt:lpstr>16 de Julio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vienes 19 de julio se realizó otra celebración, con música, vino, y otras actividades  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Vidal</dc:creator>
  <cp:lastModifiedBy>RIB</cp:lastModifiedBy>
  <cp:revision>36</cp:revision>
  <dcterms:created xsi:type="dcterms:W3CDTF">2024-07-30T16:22:42Z</dcterms:created>
  <dcterms:modified xsi:type="dcterms:W3CDTF">2024-08-09T12:57:54Z</dcterms:modified>
</cp:coreProperties>
</file>