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5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30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88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0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82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49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46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77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23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0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55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7AEDF-D224-4ED2-93A8-F514BB31E180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6810-991D-4DB9-8B98-B2D4554B54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03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nocimiento Especial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158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081" y="-90152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353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1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596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838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323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2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323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nocimiento Especial a (1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202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nocimiento Especial a (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202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2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323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839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838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nocimiento Especial a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718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596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nocimiento Especial a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201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081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nocimiento Especial a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959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nocimiento Especial a (1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47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Panorámica</PresentationFormat>
  <Paragraphs>0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Cristobalina De Jesus</dc:creator>
  <cp:lastModifiedBy>Cristobalina De Jesus</cp:lastModifiedBy>
  <cp:revision>7</cp:revision>
  <dcterms:created xsi:type="dcterms:W3CDTF">2024-08-08T18:36:02Z</dcterms:created>
  <dcterms:modified xsi:type="dcterms:W3CDTF">2024-08-09T13:29:12Z</dcterms:modified>
</cp:coreProperties>
</file>